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2.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3.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87"/>
  </p:notesMasterIdLst>
  <p:handoutMasterIdLst>
    <p:handoutMasterId r:id="rId88"/>
  </p:handoutMasterIdLst>
  <p:sldIdLst>
    <p:sldId id="423" r:id="rId16"/>
    <p:sldId id="600" r:id="rId17"/>
    <p:sldId id="601" r:id="rId18"/>
    <p:sldId id="481" r:id="rId19"/>
    <p:sldId id="482" r:id="rId20"/>
    <p:sldId id="483" r:id="rId21"/>
    <p:sldId id="484" r:id="rId22"/>
    <p:sldId id="485" r:id="rId23"/>
    <p:sldId id="486" r:id="rId24"/>
    <p:sldId id="293" r:id="rId25"/>
    <p:sldId id="404" r:id="rId26"/>
    <p:sldId id="405" r:id="rId27"/>
    <p:sldId id="406" r:id="rId28"/>
    <p:sldId id="431" r:id="rId29"/>
    <p:sldId id="432" r:id="rId30"/>
    <p:sldId id="584" r:id="rId31"/>
    <p:sldId id="585" r:id="rId32"/>
    <p:sldId id="488" r:id="rId33"/>
    <p:sldId id="489" r:id="rId34"/>
    <p:sldId id="592" r:id="rId35"/>
    <p:sldId id="490" r:id="rId36"/>
    <p:sldId id="593" r:id="rId37"/>
    <p:sldId id="454" r:id="rId38"/>
    <p:sldId id="594" r:id="rId39"/>
    <p:sldId id="630" r:id="rId40"/>
    <p:sldId id="631" r:id="rId41"/>
    <p:sldId id="632" r:id="rId42"/>
    <p:sldId id="636" r:id="rId43"/>
    <p:sldId id="637" r:id="rId44"/>
    <p:sldId id="633" r:id="rId45"/>
    <p:sldId id="456" r:id="rId46"/>
    <p:sldId id="455" r:id="rId47"/>
    <p:sldId id="457" r:id="rId48"/>
    <p:sldId id="458" r:id="rId49"/>
    <p:sldId id="459" r:id="rId50"/>
    <p:sldId id="602" r:id="rId51"/>
    <p:sldId id="606" r:id="rId52"/>
    <p:sldId id="607" r:id="rId53"/>
    <p:sldId id="608" r:id="rId54"/>
    <p:sldId id="603" r:id="rId55"/>
    <p:sldId id="609" r:id="rId56"/>
    <p:sldId id="612" r:id="rId57"/>
    <p:sldId id="610" r:id="rId58"/>
    <p:sldId id="613" r:id="rId59"/>
    <p:sldId id="614" r:id="rId60"/>
    <p:sldId id="634" r:id="rId61"/>
    <p:sldId id="635" r:id="rId62"/>
    <p:sldId id="611" r:id="rId63"/>
    <p:sldId id="619" r:id="rId64"/>
    <p:sldId id="559" r:id="rId65"/>
    <p:sldId id="560" r:id="rId66"/>
    <p:sldId id="561" r:id="rId67"/>
    <p:sldId id="562" r:id="rId68"/>
    <p:sldId id="563" r:id="rId69"/>
    <p:sldId id="564" r:id="rId70"/>
    <p:sldId id="565" r:id="rId71"/>
    <p:sldId id="566" r:id="rId72"/>
    <p:sldId id="567" r:id="rId73"/>
    <p:sldId id="568" r:id="rId74"/>
    <p:sldId id="569" r:id="rId75"/>
    <p:sldId id="570" r:id="rId76"/>
    <p:sldId id="571" r:id="rId77"/>
    <p:sldId id="624" r:id="rId78"/>
    <p:sldId id="627" r:id="rId79"/>
    <p:sldId id="628" r:id="rId80"/>
    <p:sldId id="629" r:id="rId81"/>
    <p:sldId id="494" r:id="rId82"/>
    <p:sldId id="615" r:id="rId83"/>
    <p:sldId id="616" r:id="rId84"/>
    <p:sldId id="617" r:id="rId85"/>
    <p:sldId id="618" r:id="rId8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600"/>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95" autoAdjust="0"/>
    <p:restoredTop sz="94721"/>
  </p:normalViewPr>
  <p:slideViewPr>
    <p:cSldViewPr snapToGrid="0">
      <p:cViewPr varScale="1">
        <p:scale>
          <a:sx n="100" d="100"/>
          <a:sy n="100" d="100"/>
        </p:scale>
        <p:origin x="168" y="384"/>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Master" Target="slideMasters/slideMaster11.xml"/><Relationship Id="rId14" Type="http://schemas.openxmlformats.org/officeDocument/2006/relationships/slideMaster" Target="slideMasters/slideMaster12.xml"/><Relationship Id="rId15" Type="http://schemas.openxmlformats.org/officeDocument/2006/relationships/slideMaster" Target="slideMasters/slideMaster13.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4/2/18 11:12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4/2/18 11:12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4/2/18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12</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4/2/18 11:12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4/2/18 11:12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4/2/18 11:12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4/2/18 11:12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4/2/18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4/2/18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4/2/18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4/2/18 11:12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25</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4/2/18 11:12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26</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4/2/18 11:12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4/2/18 11:12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28</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4/2/18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4/2/18 11:12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4/2/18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4/2/18 11:12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4/2/18 11:12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4/2/18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4/2/18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4/2/18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4/2/18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64</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4/2/18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68</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69</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70</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71</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4/2/18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4/2/18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4/2/18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4/2/18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11</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4/2/18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1.xml"/><Relationship Id="rId20" Type="http://schemas.openxmlformats.org/officeDocument/2006/relationships/slideLayout" Target="../slideLayouts/slideLayout202.xml"/><Relationship Id="rId21" Type="http://schemas.openxmlformats.org/officeDocument/2006/relationships/slideLayout" Target="../slideLayouts/slideLayout203.xml"/><Relationship Id="rId22" Type="http://schemas.openxmlformats.org/officeDocument/2006/relationships/theme" Target="../theme/theme12.xml"/><Relationship Id="rId23" Type="http://schemas.openxmlformats.org/officeDocument/2006/relationships/image" Target="../media/image1.emf"/><Relationship Id="rId10" Type="http://schemas.openxmlformats.org/officeDocument/2006/relationships/slideLayout" Target="../slideLayouts/slideLayout192.xml"/><Relationship Id="rId11" Type="http://schemas.openxmlformats.org/officeDocument/2006/relationships/slideLayout" Target="../slideLayouts/slideLayout193.xml"/><Relationship Id="rId12" Type="http://schemas.openxmlformats.org/officeDocument/2006/relationships/slideLayout" Target="../slideLayouts/slideLayout194.xml"/><Relationship Id="rId13" Type="http://schemas.openxmlformats.org/officeDocument/2006/relationships/slideLayout" Target="../slideLayouts/slideLayout195.xml"/><Relationship Id="rId14" Type="http://schemas.openxmlformats.org/officeDocument/2006/relationships/slideLayout" Target="../slideLayouts/slideLayout196.xml"/><Relationship Id="rId15" Type="http://schemas.openxmlformats.org/officeDocument/2006/relationships/slideLayout" Target="../slideLayouts/slideLayout197.xml"/><Relationship Id="rId16" Type="http://schemas.openxmlformats.org/officeDocument/2006/relationships/slideLayout" Target="../slideLayouts/slideLayout198.xml"/><Relationship Id="rId17" Type="http://schemas.openxmlformats.org/officeDocument/2006/relationships/slideLayout" Target="../slideLayouts/slideLayout199.xml"/><Relationship Id="rId18" Type="http://schemas.openxmlformats.org/officeDocument/2006/relationships/slideLayout" Target="../slideLayouts/slideLayout200.xml"/><Relationship Id="rId19" Type="http://schemas.openxmlformats.org/officeDocument/2006/relationships/slideLayout" Target="../slideLayouts/slideLayout201.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Relationship Id="rId14" Type="http://schemas.openxmlformats.org/officeDocument/2006/relationships/slideLayout" Target="../slideLayouts/slideLayout217.xml"/><Relationship Id="rId15" Type="http://schemas.openxmlformats.org/officeDocument/2006/relationships/slideLayout" Target="../slideLayouts/slideLayout218.xml"/><Relationship Id="rId16" Type="http://schemas.openxmlformats.org/officeDocument/2006/relationships/slideLayout" Target="../slideLayouts/slideLayout219.xml"/><Relationship Id="rId17" Type="http://schemas.openxmlformats.org/officeDocument/2006/relationships/slideLayout" Target="../slideLayouts/slideLayout220.xml"/><Relationship Id="rId18" Type="http://schemas.openxmlformats.org/officeDocument/2006/relationships/slideLayout" Target="../slideLayouts/slideLayout221.xml"/><Relationship Id="rId19" Type="http://schemas.openxmlformats.org/officeDocument/2006/relationships/theme" Target="../theme/theme13.xml"/><Relationship Id="rId1" Type="http://schemas.openxmlformats.org/officeDocument/2006/relationships/slideLayout" Target="../slideLayouts/slideLayout204.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theme" Target="../theme/theme6.xml"/><Relationship Id="rId17"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slideLayout" Target="../slideLayouts/slideLayout122.xml"/><Relationship Id="rId16" Type="http://schemas.openxmlformats.org/officeDocument/2006/relationships/slideLayout" Target="../slideLayouts/slideLayout123.xml"/><Relationship Id="rId17" Type="http://schemas.openxmlformats.org/officeDocument/2006/relationships/slideLayout" Target="../slideLayouts/slideLayout124.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 Id="rId11" Type="http://schemas.openxmlformats.org/officeDocument/2006/relationships/theme" Target="../theme/theme8.xml"/><Relationship Id="rId1" Type="http://schemas.openxmlformats.org/officeDocument/2006/relationships/slideLayout" Target="../slideLayouts/slideLayout125.xml"/><Relationship Id="rId2"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5.xml"/><Relationship Id="rId12" Type="http://schemas.openxmlformats.org/officeDocument/2006/relationships/slideLayout" Target="../slideLayouts/slideLayout146.xml"/><Relationship Id="rId13" Type="http://schemas.openxmlformats.org/officeDocument/2006/relationships/slideLayout" Target="../slideLayouts/slideLayout147.xml"/><Relationship Id="rId14" Type="http://schemas.openxmlformats.org/officeDocument/2006/relationships/slideLayout" Target="../slideLayouts/slideLayout148.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9" Type="http://schemas.openxmlformats.org/officeDocument/2006/relationships/slideLayout" Target="../slideLayouts/slideLayout143.xml"/><Relationship Id="rId10"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4/2/18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4/2/18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4/2/18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image" Target="../media/image4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4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4.xml"/><Relationship Id="rId3" Type="http://schemas.openxmlformats.org/officeDocument/2006/relationships/image" Target="../media/image44.tiff"/></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10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60.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8.xml"/><Relationship Id="rId3" Type="http://schemas.openxmlformats.org/officeDocument/2006/relationships/image" Target="../media/image72.tiff"/></Relationships>
</file>

<file path=ppt/slides/_rels/slide5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1.xml"/><Relationship Id="rId3"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1.xml"/><Relationship Id="rId3" Type="http://schemas.openxmlformats.org/officeDocument/2006/relationships/image" Target="../media/image73.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3.xml"/><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167.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8.xml"/><Relationship Id="rId3" Type="http://schemas.openxmlformats.org/officeDocument/2006/relationships/image" Target="../media/image78.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49.xml"/><Relationship Id="rId3"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02.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68.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3.xml"/><Relationship Id="rId2" Type="http://schemas.openxmlformats.org/officeDocument/2006/relationships/notesSlide" Target="../notesSlides/notesSlide52.xml"/><Relationship Id="rId3" Type="http://schemas.openxmlformats.org/officeDocument/2006/relationships/image" Target="../media/image84.png"/><Relationship Id="rId4" Type="http://schemas.openxmlformats.org/officeDocument/2006/relationships/image" Target="../media/image5.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149.xml"/><Relationship Id="rId2" Type="http://schemas.openxmlformats.org/officeDocument/2006/relationships/notesSlide" Target="../notesSlides/notesSlide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149.xml"/><Relationship Id="rId2" Type="http://schemas.openxmlformats.org/officeDocument/2006/relationships/notesSlide" Target="../notesSlides/notesSlide54.xml"/></Relationships>
</file>

<file path=ppt/slides/_rels/slide71.xml.rels><?xml version="1.0" encoding="UTF-8" standalone="yes"?>
<Relationships xmlns="http://schemas.openxmlformats.org/package/2006/relationships"><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1" Type="http://schemas.openxmlformats.org/officeDocument/2006/relationships/slideLayout" Target="../slideLayouts/slideLayout149.xml"/><Relationship Id="rId2" Type="http://schemas.openxmlformats.org/officeDocument/2006/relationships/notesSlide" Target="../notesSlides/notesSlide55.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30" Type="http://schemas.openxmlformats.org/officeDocument/2006/relationships/image" Target="../media/image126.png"/><Relationship Id="rId31" Type="http://schemas.openxmlformats.org/officeDocument/2006/relationships/image" Target="../media/image98.png"/><Relationship Id="rId32" Type="http://schemas.openxmlformats.org/officeDocument/2006/relationships/image" Target="../media/image127.png"/><Relationship Id="rId9"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33" Type="http://schemas.openxmlformats.org/officeDocument/2006/relationships/image" Target="../media/image12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png"/><Relationship Id="rId17" Type="http://schemas.openxmlformats.org/officeDocument/2006/relationships/image" Target="../media/image99.png"/><Relationship Id="rId18" Type="http://schemas.openxmlformats.org/officeDocument/2006/relationships/image" Target="../media/image114.png"/><Relationship Id="rId19"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1" y="2125678"/>
            <a:ext cx="9866825" cy="1828787"/>
          </a:xfrm>
        </p:spPr>
        <p:txBody>
          <a:bodyPr/>
          <a:lstStyle/>
          <a:p>
            <a:pPr defTabSz="932597">
              <a:spcBef>
                <a:spcPts val="0"/>
              </a:spcBef>
              <a:spcAft>
                <a:spcPts val="612"/>
              </a:spcAft>
            </a:pPr>
            <a:r>
              <a:rPr lang="en-US" dirty="0" smtClean="0"/>
              <a:t>The What and Why </a:t>
            </a:r>
            <a:r>
              <a:rPr lang="en-US" smtClean="0"/>
              <a:t>of Kubernetes</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4752070"/>
          </a:xfrm>
        </p:spPr>
        <p:txBody>
          <a:bodyPr/>
          <a:lstStyle/>
          <a:p>
            <a:r>
              <a:rPr lang="en-US" sz="2800" dirty="0" smtClean="0"/>
              <a:t>You will understand that Kubernetes...</a:t>
            </a:r>
          </a:p>
          <a:p>
            <a:pPr lvl="1"/>
            <a:r>
              <a:rPr lang="en-US" sz="2400" dirty="0" smtClean="0"/>
              <a:t>works to ensure the “current-state” matches the “desired-state”</a:t>
            </a:r>
            <a:endParaRPr lang="en-US" sz="2400" dirty="0" smtClean="0"/>
          </a:p>
          <a:p>
            <a:pPr lvl="1"/>
            <a:r>
              <a:rPr lang="en-US" sz="2400" dirty="0" smtClean="0"/>
              <a:t>is API-driven, hence, highly “</a:t>
            </a:r>
            <a:r>
              <a:rPr lang="en-US" sz="2400" dirty="0" err="1" smtClean="0"/>
              <a:t>integratable</a:t>
            </a:r>
            <a:r>
              <a:rPr lang="en-US" sz="2400" dirty="0" smtClean="0"/>
              <a:t>” and “automatable”</a:t>
            </a:r>
          </a:p>
          <a:p>
            <a:pPr lvl="1"/>
            <a:r>
              <a:rPr lang="en-US" sz="2400" dirty="0"/>
              <a:t>is highly extensible, pluggable, </a:t>
            </a:r>
            <a:r>
              <a:rPr lang="en-US" sz="2400" dirty="0" smtClean="0"/>
              <a:t>flexible</a:t>
            </a:r>
          </a:p>
          <a:p>
            <a:pPr lvl="1"/>
            <a:r>
              <a:rPr lang="en-US" sz="2400" dirty="0" smtClean="0"/>
              <a:t>will enable to you to move towards an “evolutionary” architecture</a:t>
            </a:r>
          </a:p>
          <a:p>
            <a:r>
              <a:rPr lang="en-US" sz="2800" dirty="0" smtClean="0"/>
              <a:t>You will understand that with Kubernetes...</a:t>
            </a:r>
          </a:p>
          <a:p>
            <a:pPr lvl="1"/>
            <a:r>
              <a:rPr lang="en-US" sz="2400" dirty="0" smtClean="0"/>
              <a:t>The container is the contract</a:t>
            </a:r>
          </a:p>
          <a:p>
            <a:pPr lvl="1"/>
            <a:r>
              <a:rPr lang="en-US" sz="2400" dirty="0" smtClean="0"/>
              <a:t>The infrastructure is “dynamic” not “static</a:t>
            </a:r>
            <a:r>
              <a:rPr lang="en-US" sz="2400" smtClean="0"/>
              <a:t>” </a:t>
            </a:r>
            <a:endParaRPr lang="en-US" sz="2400" dirty="0" smtClean="0"/>
          </a:p>
          <a:p>
            <a:pPr lvl="1"/>
            <a:r>
              <a:rPr lang="en-US" sz="2400" dirty="0" smtClean="0"/>
              <a:t>You have choice of tooling and technologies</a:t>
            </a:r>
          </a:p>
          <a:p>
            <a:r>
              <a:rPr lang="en-US" sz="2800" dirty="0" smtClean="0"/>
              <a:t>You will become excited about K8S on Azure, and </a:t>
            </a:r>
            <a:r>
              <a:rPr lang="en-US" sz="2800" dirty="0" smtClean="0"/>
              <a:t>how it can change how you build enterprise solutions and get product to market faster!</a:t>
            </a:r>
            <a:endParaRPr lang="en-US" sz="2800"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xmlns=""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Authentication/Authorization</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smtClean="0"/>
              <a:t>Authr</a:t>
            </a:r>
            <a:r>
              <a:rPr lang="en-US" sz="2800" dirty="0" smtClean="0"/>
              <a:t> decision based on a set of attributes:</a:t>
            </a:r>
          </a:p>
          <a:p>
            <a:pPr lvl="1"/>
            <a:r>
              <a:rPr lang="en-US" sz="2000" dirty="0" err="1" smtClean="0"/>
              <a:t>apigroup</a:t>
            </a:r>
            <a:r>
              <a:rPr lang="en-US" sz="2000" dirty="0" smtClean="0"/>
              <a:t>, resource, verb</a:t>
            </a:r>
            <a:r>
              <a:rPr lang="en-US" sz="2000" smtClean="0"/>
              <a:t>, subject</a:t>
            </a:r>
            <a:endParaRPr lang="en-US" sz="2000" dirty="0" smtClean="0"/>
          </a:p>
          <a:p>
            <a:r>
              <a:rPr lang="en-US" sz="2800" dirty="0" smtClean="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smtClean="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RBAC</a:t>
            </a:r>
            <a:endParaRPr lang="en-US" dirty="0"/>
          </a:p>
        </p:txBody>
      </p:sp>
      <p:sp>
        <p:nvSpPr>
          <p:cNvPr id="3" name="Text Placeholder 2"/>
          <p:cNvSpPr>
            <a:spLocks noGrp="1"/>
          </p:cNvSpPr>
          <p:nvPr>
            <p:ph type="body" sz="quarter" idx="10"/>
          </p:nvPr>
        </p:nvSpPr>
        <p:spPr>
          <a:xfrm>
            <a:off x="355725" y="1338609"/>
            <a:ext cx="10628650" cy="923330"/>
          </a:xfrm>
        </p:spPr>
        <p:txBody>
          <a:bodyPr/>
          <a:lstStyle/>
          <a:p>
            <a:r>
              <a:rPr lang="en-US" sz="2400" dirty="0" smtClean="0"/>
              <a:t>Roles define permissions</a:t>
            </a:r>
          </a:p>
          <a:p>
            <a:r>
              <a:rPr lang="en-US" sz="2400" dirty="0" err="1" smtClean="0"/>
              <a:t>RoleBindings</a:t>
            </a:r>
            <a:r>
              <a:rPr lang="en-US" sz="2400" dirty="0" smtClean="0"/>
              <a:t> grant permissions to subject at a namespace level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65</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66</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a:t>
            </a:r>
            <a:r>
              <a:rPr lang="en-US" sz="2040" dirty="0" smtClean="0">
                <a:latin typeface="Raleway"/>
                <a:ea typeface="Noto Serif" charset="0"/>
                <a:cs typeface="Raleway"/>
              </a:rPr>
              <a:t>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2970</TotalTime>
  <Words>4808</Words>
  <Application>Microsoft Macintosh PowerPoint</Application>
  <PresentationFormat>Custom</PresentationFormat>
  <Paragraphs>773</Paragraphs>
  <Slides>71</Slides>
  <Notes>55</Notes>
  <HiddenSlides>0</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71</vt:i4>
      </vt:variant>
    </vt:vector>
  </HeadingPairs>
  <TitlesOfParts>
    <vt:vector size="102" baseType="lpstr">
      <vt:lpstr>Calibri</vt:lpstr>
      <vt:lpstr>Calibri Light</vt:lpstr>
      <vt:lpstr>Consolas</vt:lpstr>
      <vt:lpstr>Courier New</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The What and Why of Kubernetes Building Cloudy Applications </vt:lpstr>
      <vt:lpstr>Objective By End of Day</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209</cp:revision>
  <dcterms:modified xsi:type="dcterms:W3CDTF">2018-04-02T15:21:33Z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